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D"/>
    <a:srgbClr val="00A951"/>
    <a:srgbClr val="309D60"/>
    <a:srgbClr val="9B7A03"/>
    <a:srgbClr val="DAAC04"/>
    <a:srgbClr val="CFE6F5"/>
    <a:srgbClr val="DDE6E7"/>
    <a:srgbClr val="D5E0E2"/>
    <a:srgbClr val="DD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C6B49A-26D4-4080-9419-462837AE6C69}" v="33" dt="2025-11-28T09:53:17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5419E-B5DD-4EFC-98BB-27D5EF640AB7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D978-D9BC-4B10-A39C-8725178970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82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D623B-3818-D8ED-ED7E-65A80786D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7DF3563-9EE3-9DC8-565C-221825F4D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76D642-95FC-AE4A-C680-2500DBE030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D820F8-288A-8675-9515-21CD661B9B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B1D978-D9BC-4B10-A39C-87251789702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69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D35A55-184B-0502-E494-1645E4112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E430CBA-D2D3-65A9-FE06-063AC3A10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A0A51D-80CD-5B12-F6DF-A09AA873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D02FEB-C809-DE6B-4AF5-9232EA9F1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214B1F-B516-D8C3-415C-41616CFEB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610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3A8EF0-1B84-A902-1B3F-83C8B56D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C4E8E16-28C2-A5C7-F509-D6BC7AED6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9BA606-CCB6-4344-58CF-964B52EC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FECDDA-968E-61F6-C2D6-8D90555A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490955-0DBC-810C-5C35-00B2AADB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96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5DA6D41-4DF0-EF48-7680-7129D3F26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E71FECE-5183-E1BE-05CB-4E0563910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A35259-1B68-3E94-7B45-ADC6D0B40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59A2E6-71E0-4E7D-068C-9C5A7BCE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8DDA60-75CE-FFA6-57FD-49948356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989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5E1886-8806-DDD7-993D-4F3FDBC2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5428D4-2C33-CD1F-6712-1AD5C177D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4D169A-4203-D27A-E79F-755EBB06A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487AB2-5EBC-B7C2-2C68-A0916E3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9AA022-D1D4-5557-4D65-AD6F083D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7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642A3C-D89F-13B4-8238-D1213A92B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52CD843-D505-28AE-EF3E-843D4048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3F2FB2-2C0B-248D-57FA-F7943295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539413-1BA3-2661-9FD1-29D0DEBFA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FFAE02-5D01-2E66-36F4-3EEA7764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88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422EA8-A29A-01BE-FE81-BEA57F1D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8B42FC-A043-5E71-BE77-C0A1E8F5C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28FCE8-66BE-76E7-49B1-D690D41ED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3E8614F-F318-6876-3A61-CBFE656F8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CBF53F7-FB07-7F1C-D432-66F748AB5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226C4D-056A-E211-59C5-F4270BA4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06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897915-8226-2005-FB17-70BC0092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D939FC-9614-5CB2-A729-60836A15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BCA2FC-4314-134A-4023-3B95667E9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506C81A-E977-F7EB-ECF2-67BBCC0EC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A67C0FA-0DD9-F9BF-53F6-82CC2D074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08EE10B-6232-46C6-337F-AE3414B2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0B2DFF-94D9-86DE-C809-0F1B6704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40B671A-FC92-74F3-E4F3-748D292D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14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480F31-C4B9-1FFC-050F-CF960C37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4191F05-07B9-D621-96BC-08FB2755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D65A09-56FE-6649-9C78-0E5A1887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A088FA-8750-ED3A-3C46-036A838E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192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3DE4DE-82C4-78EE-E6A3-ADA10953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61E33A7-FAAA-51AD-881F-2D9B382D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1B47AA-6C32-496C-2C42-FF1B60531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52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94448-3260-39FB-D5C6-44EE9144F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7CC25A-CFFC-F535-B697-872AB0261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E2AD640-3866-6B10-0210-A6A88E71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BE3F737-DDA9-364A-0262-EC99C1EC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54261B4-9B07-3D21-657B-2D67B5E5A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EE168C-FAA1-8A1A-6B44-EC8E7B72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26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7EA9E-7EE0-1FE7-85A3-B197CD75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BDB3891-A525-5F98-3F5F-B588804152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BCFE6D-F2E2-B484-25BC-64837C776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46610BD-847B-4734-5E75-3E99B2AAF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D0BE259-8E7E-BD53-A407-B5314E53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036B78-603B-9429-3ED8-B905ABC2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41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0A096B1-6324-2162-F1D7-5BAE0CB7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A873CB-A880-901D-1748-D1AB86C9A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9AEF5E-973E-EC8B-7D4A-AE90114CA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05C20-A2DC-4BF4-8800-A84923CA20A0}" type="datetimeFigureOut">
              <a:rPr lang="it-IT" smtClean="0"/>
              <a:t>29/11/2025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7E0065-8236-2CB3-D6C8-F7238B52B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7C8C02-4C28-F270-3D1C-819F03E7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0BB12-90A3-40A6-800B-F94FB70EA8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761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E4E5-D265-194B-D7BD-C515F7BC2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magine 81">
            <a:extLst>
              <a:ext uri="{FF2B5EF4-FFF2-40B4-BE49-F238E27FC236}">
                <a16:creationId xmlns:a16="http://schemas.microsoft.com/office/drawing/2014/main" id="{737B0C7C-231A-75D6-07E3-0EBEBE354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14" y="89366"/>
            <a:ext cx="10736372" cy="5741625"/>
          </a:xfrm>
          <a:prstGeom prst="rect">
            <a:avLst/>
          </a:prstGeom>
        </p:spPr>
      </p:pic>
      <p:sp>
        <p:nvSpPr>
          <p:cNvPr id="83" name="Rettangolo 82">
            <a:extLst>
              <a:ext uri="{FF2B5EF4-FFF2-40B4-BE49-F238E27FC236}">
                <a16:creationId xmlns:a16="http://schemas.microsoft.com/office/drawing/2014/main" id="{9FFB3D39-4789-20E4-48AD-5432E319D985}"/>
              </a:ext>
            </a:extLst>
          </p:cNvPr>
          <p:cNvSpPr/>
          <p:nvPr/>
        </p:nvSpPr>
        <p:spPr>
          <a:xfrm>
            <a:off x="727814" y="89366"/>
            <a:ext cx="10736372" cy="5290662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0B12863B-755B-F325-F65D-E5313A76471F}"/>
              </a:ext>
            </a:extLst>
          </p:cNvPr>
          <p:cNvCxnSpPr>
            <a:cxnSpLocks/>
          </p:cNvCxnSpPr>
          <p:nvPr/>
        </p:nvCxnSpPr>
        <p:spPr>
          <a:xfrm flipH="1" flipV="1">
            <a:off x="3318150" y="3564749"/>
            <a:ext cx="559707" cy="786285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Figura a mano libera: forma 30">
            <a:extLst>
              <a:ext uri="{FF2B5EF4-FFF2-40B4-BE49-F238E27FC236}">
                <a16:creationId xmlns:a16="http://schemas.microsoft.com/office/drawing/2014/main" id="{D933C452-EE2C-CFF8-E32B-4E8711F9DB70}"/>
              </a:ext>
            </a:extLst>
          </p:cNvPr>
          <p:cNvSpPr/>
          <p:nvPr/>
        </p:nvSpPr>
        <p:spPr>
          <a:xfrm>
            <a:off x="4941094" y="2014538"/>
            <a:ext cx="2240756" cy="1512093"/>
          </a:xfrm>
          <a:custGeom>
            <a:avLst/>
            <a:gdLst>
              <a:gd name="connsiteX0" fmla="*/ 0 w 2240756"/>
              <a:gd name="connsiteY0" fmla="*/ 692943 h 1512093"/>
              <a:gd name="connsiteX1" fmla="*/ 114300 w 2240756"/>
              <a:gd name="connsiteY1" fmla="*/ 659606 h 1512093"/>
              <a:gd name="connsiteX2" fmla="*/ 188119 w 2240756"/>
              <a:gd name="connsiteY2" fmla="*/ 640556 h 1512093"/>
              <a:gd name="connsiteX3" fmla="*/ 245269 w 2240756"/>
              <a:gd name="connsiteY3" fmla="*/ 633412 h 1512093"/>
              <a:gd name="connsiteX4" fmla="*/ 292894 w 2240756"/>
              <a:gd name="connsiteY4" fmla="*/ 631031 h 1512093"/>
              <a:gd name="connsiteX5" fmla="*/ 364331 w 2240756"/>
              <a:gd name="connsiteY5" fmla="*/ 621506 h 1512093"/>
              <a:gd name="connsiteX6" fmla="*/ 531019 w 2240756"/>
              <a:gd name="connsiteY6" fmla="*/ 585787 h 1512093"/>
              <a:gd name="connsiteX7" fmla="*/ 721519 w 2240756"/>
              <a:gd name="connsiteY7" fmla="*/ 550068 h 1512093"/>
              <a:gd name="connsiteX8" fmla="*/ 866775 w 2240756"/>
              <a:gd name="connsiteY8" fmla="*/ 516731 h 1512093"/>
              <a:gd name="connsiteX9" fmla="*/ 935831 w 2240756"/>
              <a:gd name="connsiteY9" fmla="*/ 502443 h 1512093"/>
              <a:gd name="connsiteX10" fmla="*/ 1031081 w 2240756"/>
              <a:gd name="connsiteY10" fmla="*/ 490537 h 1512093"/>
              <a:gd name="connsiteX11" fmla="*/ 1078706 w 2240756"/>
              <a:gd name="connsiteY11" fmla="*/ 483393 h 1512093"/>
              <a:gd name="connsiteX12" fmla="*/ 1138237 w 2240756"/>
              <a:gd name="connsiteY12" fmla="*/ 471487 h 1512093"/>
              <a:gd name="connsiteX13" fmla="*/ 1273969 w 2240756"/>
              <a:gd name="connsiteY13" fmla="*/ 431006 h 1512093"/>
              <a:gd name="connsiteX14" fmla="*/ 1414462 w 2240756"/>
              <a:gd name="connsiteY14" fmla="*/ 376237 h 1512093"/>
              <a:gd name="connsiteX15" fmla="*/ 1514475 w 2240756"/>
              <a:gd name="connsiteY15" fmla="*/ 330993 h 1512093"/>
              <a:gd name="connsiteX16" fmla="*/ 1643062 w 2240756"/>
              <a:gd name="connsiteY16" fmla="*/ 269081 h 1512093"/>
              <a:gd name="connsiteX17" fmla="*/ 1764506 w 2240756"/>
              <a:gd name="connsiteY17" fmla="*/ 216693 h 1512093"/>
              <a:gd name="connsiteX18" fmla="*/ 1862137 w 2240756"/>
              <a:gd name="connsiteY18" fmla="*/ 176212 h 1512093"/>
              <a:gd name="connsiteX19" fmla="*/ 1935956 w 2240756"/>
              <a:gd name="connsiteY19" fmla="*/ 142875 h 1512093"/>
              <a:gd name="connsiteX20" fmla="*/ 1990725 w 2240756"/>
              <a:gd name="connsiteY20" fmla="*/ 119062 h 1512093"/>
              <a:gd name="connsiteX21" fmla="*/ 2076450 w 2240756"/>
              <a:gd name="connsiteY21" fmla="*/ 69056 h 1512093"/>
              <a:gd name="connsiteX22" fmla="*/ 2114550 w 2240756"/>
              <a:gd name="connsiteY22" fmla="*/ 35718 h 1512093"/>
              <a:gd name="connsiteX23" fmla="*/ 2147887 w 2240756"/>
              <a:gd name="connsiteY23" fmla="*/ 0 h 1512093"/>
              <a:gd name="connsiteX24" fmla="*/ 2240756 w 2240756"/>
              <a:gd name="connsiteY24" fmla="*/ 33337 h 1512093"/>
              <a:gd name="connsiteX25" fmla="*/ 1931194 w 2240756"/>
              <a:gd name="connsiteY25" fmla="*/ 1264443 h 1512093"/>
              <a:gd name="connsiteX26" fmla="*/ 431006 w 2240756"/>
              <a:gd name="connsiteY26" fmla="*/ 1512093 h 1512093"/>
              <a:gd name="connsiteX27" fmla="*/ 0 w 2240756"/>
              <a:gd name="connsiteY27" fmla="*/ 692943 h 1512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240756" h="1512093">
                <a:moveTo>
                  <a:pt x="0" y="692943"/>
                </a:moveTo>
                <a:lnTo>
                  <a:pt x="114300" y="659606"/>
                </a:lnTo>
                <a:lnTo>
                  <a:pt x="188119" y="640556"/>
                </a:lnTo>
                <a:lnTo>
                  <a:pt x="245269" y="633412"/>
                </a:lnTo>
                <a:lnTo>
                  <a:pt x="292894" y="631031"/>
                </a:lnTo>
                <a:lnTo>
                  <a:pt x="364331" y="621506"/>
                </a:lnTo>
                <a:lnTo>
                  <a:pt x="531019" y="585787"/>
                </a:lnTo>
                <a:lnTo>
                  <a:pt x="721519" y="550068"/>
                </a:lnTo>
                <a:lnTo>
                  <a:pt x="866775" y="516731"/>
                </a:lnTo>
                <a:lnTo>
                  <a:pt x="935831" y="502443"/>
                </a:lnTo>
                <a:lnTo>
                  <a:pt x="1031081" y="490537"/>
                </a:lnTo>
                <a:lnTo>
                  <a:pt x="1078706" y="483393"/>
                </a:lnTo>
                <a:lnTo>
                  <a:pt x="1138237" y="471487"/>
                </a:lnTo>
                <a:lnTo>
                  <a:pt x="1273969" y="431006"/>
                </a:lnTo>
                <a:lnTo>
                  <a:pt x="1414462" y="376237"/>
                </a:lnTo>
                <a:lnTo>
                  <a:pt x="1514475" y="330993"/>
                </a:lnTo>
                <a:lnTo>
                  <a:pt x="1643062" y="269081"/>
                </a:lnTo>
                <a:lnTo>
                  <a:pt x="1764506" y="216693"/>
                </a:lnTo>
                <a:lnTo>
                  <a:pt x="1862137" y="176212"/>
                </a:lnTo>
                <a:lnTo>
                  <a:pt x="1935956" y="142875"/>
                </a:lnTo>
                <a:lnTo>
                  <a:pt x="1990725" y="119062"/>
                </a:lnTo>
                <a:lnTo>
                  <a:pt x="2076450" y="69056"/>
                </a:lnTo>
                <a:lnTo>
                  <a:pt x="2114550" y="35718"/>
                </a:lnTo>
                <a:lnTo>
                  <a:pt x="2147887" y="0"/>
                </a:lnTo>
                <a:lnTo>
                  <a:pt x="2240756" y="33337"/>
                </a:lnTo>
                <a:lnTo>
                  <a:pt x="1931194" y="1264443"/>
                </a:lnTo>
                <a:lnTo>
                  <a:pt x="431006" y="1512093"/>
                </a:lnTo>
                <a:lnTo>
                  <a:pt x="0" y="692943"/>
                </a:lnTo>
                <a:close/>
              </a:path>
            </a:pathLst>
          </a:custGeom>
          <a:solidFill>
            <a:srgbClr val="309D6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9978D1A6-0D67-DFE2-E1E1-706188CA5EC5}"/>
              </a:ext>
            </a:extLst>
          </p:cNvPr>
          <p:cNvSpPr txBox="1"/>
          <p:nvPr/>
        </p:nvSpPr>
        <p:spPr>
          <a:xfrm rot="20691791">
            <a:off x="5398627" y="2594458"/>
            <a:ext cx="126550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COMPLETATO</a:t>
            </a:r>
          </a:p>
          <a:p>
            <a:pPr algn="ctr"/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39,5 KM</a:t>
            </a:r>
          </a:p>
        </p:txBody>
      </p:sp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01BFFDD8-2366-32E5-DB21-C297016F6C9D}"/>
              </a:ext>
            </a:extLst>
          </p:cNvPr>
          <p:cNvSpPr/>
          <p:nvPr/>
        </p:nvSpPr>
        <p:spPr>
          <a:xfrm>
            <a:off x="3338513" y="2705100"/>
            <a:ext cx="2040731" cy="1647825"/>
          </a:xfrm>
          <a:custGeom>
            <a:avLst/>
            <a:gdLst>
              <a:gd name="connsiteX0" fmla="*/ 540543 w 2040731"/>
              <a:gd name="connsiteY0" fmla="*/ 1647825 h 1647825"/>
              <a:gd name="connsiteX1" fmla="*/ 2040731 w 2040731"/>
              <a:gd name="connsiteY1" fmla="*/ 821531 h 1647825"/>
              <a:gd name="connsiteX2" fmla="*/ 1595437 w 2040731"/>
              <a:gd name="connsiteY2" fmla="*/ 0 h 1647825"/>
              <a:gd name="connsiteX3" fmla="*/ 1409700 w 2040731"/>
              <a:gd name="connsiteY3" fmla="*/ 59531 h 1647825"/>
              <a:gd name="connsiteX4" fmla="*/ 1293018 w 2040731"/>
              <a:gd name="connsiteY4" fmla="*/ 126206 h 1647825"/>
              <a:gd name="connsiteX5" fmla="*/ 1109662 w 2040731"/>
              <a:gd name="connsiteY5" fmla="*/ 250031 h 1647825"/>
              <a:gd name="connsiteX6" fmla="*/ 542925 w 2040731"/>
              <a:gd name="connsiteY6" fmla="*/ 550069 h 1647825"/>
              <a:gd name="connsiteX7" fmla="*/ 0 w 2040731"/>
              <a:gd name="connsiteY7" fmla="*/ 897731 h 1647825"/>
              <a:gd name="connsiteX8" fmla="*/ 540543 w 2040731"/>
              <a:gd name="connsiteY8" fmla="*/ 1647825 h 164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0731" h="1647825">
                <a:moveTo>
                  <a:pt x="540543" y="1647825"/>
                </a:moveTo>
                <a:lnTo>
                  <a:pt x="2040731" y="821531"/>
                </a:lnTo>
                <a:lnTo>
                  <a:pt x="1595437" y="0"/>
                </a:lnTo>
                <a:lnTo>
                  <a:pt x="1409700" y="59531"/>
                </a:lnTo>
                <a:lnTo>
                  <a:pt x="1293018" y="126206"/>
                </a:lnTo>
                <a:lnTo>
                  <a:pt x="1109662" y="250031"/>
                </a:lnTo>
                <a:lnTo>
                  <a:pt x="542925" y="550069"/>
                </a:lnTo>
                <a:lnTo>
                  <a:pt x="0" y="897731"/>
                </a:lnTo>
                <a:lnTo>
                  <a:pt x="540543" y="1647825"/>
                </a:lnTo>
                <a:close/>
              </a:path>
            </a:pathLst>
          </a:custGeom>
          <a:solidFill>
            <a:srgbClr val="9B7A0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AF5BBAC0-040D-F633-1DC5-7B4466848939}"/>
              </a:ext>
            </a:extLst>
          </p:cNvPr>
          <p:cNvSpPr/>
          <p:nvPr/>
        </p:nvSpPr>
        <p:spPr>
          <a:xfrm>
            <a:off x="3330056" y="2667088"/>
            <a:ext cx="1587500" cy="915194"/>
          </a:xfrm>
          <a:custGeom>
            <a:avLst/>
            <a:gdLst>
              <a:gd name="connsiteX0" fmla="*/ 0 w 1587500"/>
              <a:gd name="connsiteY0" fmla="*/ 915194 h 915194"/>
              <a:gd name="connsiteX1" fmla="*/ 165893 w 1587500"/>
              <a:gd name="connsiteY1" fmla="*/ 804863 h 915194"/>
              <a:gd name="connsiteX2" fmla="*/ 305593 w 1587500"/>
              <a:gd name="connsiteY2" fmla="*/ 719138 h 915194"/>
              <a:gd name="connsiteX3" fmla="*/ 432593 w 1587500"/>
              <a:gd name="connsiteY3" fmla="*/ 642938 h 915194"/>
              <a:gd name="connsiteX4" fmla="*/ 591343 w 1587500"/>
              <a:gd name="connsiteY4" fmla="*/ 547688 h 915194"/>
              <a:gd name="connsiteX5" fmla="*/ 702468 w 1587500"/>
              <a:gd name="connsiteY5" fmla="*/ 484188 h 915194"/>
              <a:gd name="connsiteX6" fmla="*/ 832643 w 1587500"/>
              <a:gd name="connsiteY6" fmla="*/ 407988 h 915194"/>
              <a:gd name="connsiteX7" fmla="*/ 969168 w 1587500"/>
              <a:gd name="connsiteY7" fmla="*/ 341313 h 915194"/>
              <a:gd name="connsiteX8" fmla="*/ 1045368 w 1587500"/>
              <a:gd name="connsiteY8" fmla="*/ 296863 h 915194"/>
              <a:gd name="connsiteX9" fmla="*/ 1112043 w 1587500"/>
              <a:gd name="connsiteY9" fmla="*/ 261938 h 915194"/>
              <a:gd name="connsiteX10" fmla="*/ 1194593 w 1587500"/>
              <a:gd name="connsiteY10" fmla="*/ 204788 h 915194"/>
              <a:gd name="connsiteX11" fmla="*/ 1286668 w 1587500"/>
              <a:gd name="connsiteY11" fmla="*/ 141288 h 915194"/>
              <a:gd name="connsiteX12" fmla="*/ 1353343 w 1587500"/>
              <a:gd name="connsiteY12" fmla="*/ 84138 h 915194"/>
              <a:gd name="connsiteX13" fmla="*/ 1445418 w 1587500"/>
              <a:gd name="connsiteY13" fmla="*/ 49213 h 915194"/>
              <a:gd name="connsiteX14" fmla="*/ 1521618 w 1587500"/>
              <a:gd name="connsiteY14" fmla="*/ 26988 h 915194"/>
              <a:gd name="connsiteX15" fmla="*/ 1587500 w 1587500"/>
              <a:gd name="connsiteY15" fmla="*/ 0 h 91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7500" h="915194" extrusionOk="0">
                <a:moveTo>
                  <a:pt x="0" y="915194"/>
                </a:moveTo>
                <a:cubicBezTo>
                  <a:pt x="59277" y="855688"/>
                  <a:pt x="82059" y="851025"/>
                  <a:pt x="165893" y="804863"/>
                </a:cubicBezTo>
                <a:cubicBezTo>
                  <a:pt x="230768" y="778844"/>
                  <a:pt x="227515" y="759561"/>
                  <a:pt x="305593" y="719138"/>
                </a:cubicBezTo>
                <a:cubicBezTo>
                  <a:pt x="314440" y="715292"/>
                  <a:pt x="388333" y="695605"/>
                  <a:pt x="432593" y="642938"/>
                </a:cubicBezTo>
                <a:cubicBezTo>
                  <a:pt x="473373" y="595682"/>
                  <a:pt x="573563" y="579843"/>
                  <a:pt x="591343" y="547688"/>
                </a:cubicBezTo>
                <a:cubicBezTo>
                  <a:pt x="642940" y="538116"/>
                  <a:pt x="672203" y="493433"/>
                  <a:pt x="702468" y="484188"/>
                </a:cubicBezTo>
                <a:cubicBezTo>
                  <a:pt x="742323" y="438065"/>
                  <a:pt x="785149" y="436126"/>
                  <a:pt x="832643" y="407988"/>
                </a:cubicBezTo>
                <a:cubicBezTo>
                  <a:pt x="868718" y="377889"/>
                  <a:pt x="900787" y="386745"/>
                  <a:pt x="969168" y="341313"/>
                </a:cubicBezTo>
                <a:cubicBezTo>
                  <a:pt x="994411" y="329016"/>
                  <a:pt x="1039065" y="311984"/>
                  <a:pt x="1045368" y="296863"/>
                </a:cubicBezTo>
                <a:cubicBezTo>
                  <a:pt x="1068451" y="279789"/>
                  <a:pt x="1105737" y="279760"/>
                  <a:pt x="1112043" y="261938"/>
                </a:cubicBezTo>
                <a:cubicBezTo>
                  <a:pt x="1148241" y="239856"/>
                  <a:pt x="1154161" y="235368"/>
                  <a:pt x="1194593" y="204788"/>
                </a:cubicBezTo>
                <a:cubicBezTo>
                  <a:pt x="1234083" y="184746"/>
                  <a:pt x="1273854" y="163215"/>
                  <a:pt x="1286668" y="141288"/>
                </a:cubicBezTo>
                <a:cubicBezTo>
                  <a:pt x="1319324" y="113784"/>
                  <a:pt x="1337453" y="88228"/>
                  <a:pt x="1353343" y="84138"/>
                </a:cubicBezTo>
                <a:cubicBezTo>
                  <a:pt x="1362627" y="72342"/>
                  <a:pt x="1406925" y="49033"/>
                  <a:pt x="1445418" y="49213"/>
                </a:cubicBezTo>
                <a:cubicBezTo>
                  <a:pt x="1475052" y="40732"/>
                  <a:pt x="1497303" y="27485"/>
                  <a:pt x="1521618" y="26988"/>
                </a:cubicBezTo>
                <a:cubicBezTo>
                  <a:pt x="1536997" y="9507"/>
                  <a:pt x="1558929" y="10991"/>
                  <a:pt x="1587500" y="0"/>
                </a:cubicBezTo>
              </a:path>
            </a:pathLst>
          </a:custGeom>
          <a:noFill/>
          <a:ln w="85725" cap="flat" cmpd="sng">
            <a:solidFill>
              <a:srgbClr val="9B7A03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80357"/>
                      <a:gd name="connsiteY0" fmla="*/ 912813 h 912813"/>
                      <a:gd name="connsiteX1" fmla="*/ 158750 w 1580357"/>
                      <a:gd name="connsiteY1" fmla="*/ 804863 h 912813"/>
                      <a:gd name="connsiteX2" fmla="*/ 298450 w 1580357"/>
                      <a:gd name="connsiteY2" fmla="*/ 719138 h 912813"/>
                      <a:gd name="connsiteX3" fmla="*/ 425450 w 1580357"/>
                      <a:gd name="connsiteY3" fmla="*/ 642938 h 912813"/>
                      <a:gd name="connsiteX4" fmla="*/ 584200 w 1580357"/>
                      <a:gd name="connsiteY4" fmla="*/ 547688 h 912813"/>
                      <a:gd name="connsiteX5" fmla="*/ 695325 w 1580357"/>
                      <a:gd name="connsiteY5" fmla="*/ 484188 h 912813"/>
                      <a:gd name="connsiteX6" fmla="*/ 825500 w 1580357"/>
                      <a:gd name="connsiteY6" fmla="*/ 407988 h 912813"/>
                      <a:gd name="connsiteX7" fmla="*/ 962025 w 1580357"/>
                      <a:gd name="connsiteY7" fmla="*/ 341313 h 912813"/>
                      <a:gd name="connsiteX8" fmla="*/ 1038225 w 1580357"/>
                      <a:gd name="connsiteY8" fmla="*/ 296863 h 912813"/>
                      <a:gd name="connsiteX9" fmla="*/ 1104900 w 1580357"/>
                      <a:gd name="connsiteY9" fmla="*/ 261938 h 912813"/>
                      <a:gd name="connsiteX10" fmla="*/ 1187450 w 1580357"/>
                      <a:gd name="connsiteY10" fmla="*/ 204788 h 912813"/>
                      <a:gd name="connsiteX11" fmla="*/ 1279525 w 1580357"/>
                      <a:gd name="connsiteY11" fmla="*/ 141288 h 912813"/>
                      <a:gd name="connsiteX12" fmla="*/ 1346200 w 1580357"/>
                      <a:gd name="connsiteY12" fmla="*/ 84138 h 912813"/>
                      <a:gd name="connsiteX13" fmla="*/ 1438275 w 1580357"/>
                      <a:gd name="connsiteY13" fmla="*/ 49213 h 912813"/>
                      <a:gd name="connsiteX14" fmla="*/ 1514475 w 1580357"/>
                      <a:gd name="connsiteY14" fmla="*/ 26988 h 912813"/>
                      <a:gd name="connsiteX15" fmla="*/ 1580357 w 1580357"/>
                      <a:gd name="connsiteY15" fmla="*/ 0 h 912813"/>
                      <a:gd name="connsiteX0" fmla="*/ 0 w 1587500"/>
                      <a:gd name="connsiteY0" fmla="*/ 915194 h 915194"/>
                      <a:gd name="connsiteX1" fmla="*/ 165893 w 1587500"/>
                      <a:gd name="connsiteY1" fmla="*/ 804863 h 915194"/>
                      <a:gd name="connsiteX2" fmla="*/ 305593 w 1587500"/>
                      <a:gd name="connsiteY2" fmla="*/ 719138 h 915194"/>
                      <a:gd name="connsiteX3" fmla="*/ 432593 w 1587500"/>
                      <a:gd name="connsiteY3" fmla="*/ 642938 h 915194"/>
                      <a:gd name="connsiteX4" fmla="*/ 591343 w 1587500"/>
                      <a:gd name="connsiteY4" fmla="*/ 547688 h 915194"/>
                      <a:gd name="connsiteX5" fmla="*/ 702468 w 1587500"/>
                      <a:gd name="connsiteY5" fmla="*/ 484188 h 915194"/>
                      <a:gd name="connsiteX6" fmla="*/ 832643 w 1587500"/>
                      <a:gd name="connsiteY6" fmla="*/ 407988 h 915194"/>
                      <a:gd name="connsiteX7" fmla="*/ 969168 w 1587500"/>
                      <a:gd name="connsiteY7" fmla="*/ 341313 h 915194"/>
                      <a:gd name="connsiteX8" fmla="*/ 1045368 w 1587500"/>
                      <a:gd name="connsiteY8" fmla="*/ 296863 h 915194"/>
                      <a:gd name="connsiteX9" fmla="*/ 1112043 w 1587500"/>
                      <a:gd name="connsiteY9" fmla="*/ 261938 h 915194"/>
                      <a:gd name="connsiteX10" fmla="*/ 1194593 w 1587500"/>
                      <a:gd name="connsiteY10" fmla="*/ 204788 h 915194"/>
                      <a:gd name="connsiteX11" fmla="*/ 1286668 w 1587500"/>
                      <a:gd name="connsiteY11" fmla="*/ 141288 h 915194"/>
                      <a:gd name="connsiteX12" fmla="*/ 1353343 w 1587500"/>
                      <a:gd name="connsiteY12" fmla="*/ 84138 h 915194"/>
                      <a:gd name="connsiteX13" fmla="*/ 1445418 w 1587500"/>
                      <a:gd name="connsiteY13" fmla="*/ 49213 h 915194"/>
                      <a:gd name="connsiteX14" fmla="*/ 1521618 w 1587500"/>
                      <a:gd name="connsiteY14" fmla="*/ 26988 h 915194"/>
                      <a:gd name="connsiteX15" fmla="*/ 1587500 w 1587500"/>
                      <a:gd name="connsiteY15" fmla="*/ 0 h 915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587500" h="915194" extrusionOk="0">
                        <a:moveTo>
                          <a:pt x="0" y="915194"/>
                        </a:moveTo>
                        <a:cubicBezTo>
                          <a:pt x="62523" y="857690"/>
                          <a:pt x="86545" y="849341"/>
                          <a:pt x="165893" y="804863"/>
                        </a:cubicBezTo>
                        <a:cubicBezTo>
                          <a:pt x="227797" y="778219"/>
                          <a:pt x="228953" y="759515"/>
                          <a:pt x="305593" y="719138"/>
                        </a:cubicBezTo>
                        <a:cubicBezTo>
                          <a:pt x="317721" y="712088"/>
                          <a:pt x="389196" y="690837"/>
                          <a:pt x="432593" y="642938"/>
                        </a:cubicBezTo>
                        <a:cubicBezTo>
                          <a:pt x="476288" y="597277"/>
                          <a:pt x="568865" y="577598"/>
                          <a:pt x="591343" y="547688"/>
                        </a:cubicBezTo>
                        <a:cubicBezTo>
                          <a:pt x="639009" y="537650"/>
                          <a:pt x="670500" y="496939"/>
                          <a:pt x="702468" y="484188"/>
                        </a:cubicBezTo>
                        <a:cubicBezTo>
                          <a:pt x="749237" y="439124"/>
                          <a:pt x="790890" y="430721"/>
                          <a:pt x="832643" y="407988"/>
                        </a:cubicBezTo>
                        <a:cubicBezTo>
                          <a:pt x="869246" y="382926"/>
                          <a:pt x="903427" y="383076"/>
                          <a:pt x="969168" y="341313"/>
                        </a:cubicBezTo>
                        <a:cubicBezTo>
                          <a:pt x="992637" y="328023"/>
                          <a:pt x="1037948" y="311715"/>
                          <a:pt x="1045368" y="296863"/>
                        </a:cubicBezTo>
                        <a:cubicBezTo>
                          <a:pt x="1069653" y="279983"/>
                          <a:pt x="1102431" y="277056"/>
                          <a:pt x="1112043" y="261938"/>
                        </a:cubicBezTo>
                        <a:cubicBezTo>
                          <a:pt x="1147631" y="238947"/>
                          <a:pt x="1154000" y="233701"/>
                          <a:pt x="1194593" y="204788"/>
                        </a:cubicBezTo>
                        <a:cubicBezTo>
                          <a:pt x="1233340" y="183601"/>
                          <a:pt x="1272864" y="162003"/>
                          <a:pt x="1286668" y="141288"/>
                        </a:cubicBezTo>
                        <a:cubicBezTo>
                          <a:pt x="1317101" y="115730"/>
                          <a:pt x="1337339" y="88763"/>
                          <a:pt x="1353343" y="84138"/>
                        </a:cubicBezTo>
                        <a:cubicBezTo>
                          <a:pt x="1365966" y="71794"/>
                          <a:pt x="1411956" y="52505"/>
                          <a:pt x="1445418" y="49213"/>
                        </a:cubicBezTo>
                        <a:cubicBezTo>
                          <a:pt x="1475673" y="40776"/>
                          <a:pt x="1498084" y="29077"/>
                          <a:pt x="1521618" y="26988"/>
                        </a:cubicBezTo>
                        <a:cubicBezTo>
                          <a:pt x="1536643" y="14290"/>
                          <a:pt x="1561289" y="9613"/>
                          <a:pt x="1587500" y="0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E3CB9D1F-6DA6-D67C-D733-FBDDC67BB784}"/>
              </a:ext>
            </a:extLst>
          </p:cNvPr>
          <p:cNvGrpSpPr/>
          <p:nvPr/>
        </p:nvGrpSpPr>
        <p:grpSpPr>
          <a:xfrm>
            <a:off x="3432970" y="3012911"/>
            <a:ext cx="823773" cy="513859"/>
            <a:chOff x="3432970" y="3012911"/>
            <a:chExt cx="823773" cy="513859"/>
          </a:xfrm>
        </p:grpSpPr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1D95608F-DF31-8E6B-DF3B-B48E2D6742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84743" y="301291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FEFEE1E3-8D0F-1010-B443-1820F675EF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1857" y="320573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327E407A-E351-9578-2A30-4C0B701DC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32970" y="345477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26" name="Picture 2" descr="Società Autostrade Alto Adriatico - Wikipedia">
            <a:extLst>
              <a:ext uri="{FF2B5EF4-FFF2-40B4-BE49-F238E27FC236}">
                <a16:creationId xmlns:a16="http://schemas.microsoft.com/office/drawing/2014/main" id="{D4650FA6-4E35-A5C1-BA09-6B4FB8D4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327" y="273494"/>
            <a:ext cx="1209842" cy="150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699D7C2C-3A8B-F958-B540-A6B1F724F5E6}"/>
              </a:ext>
            </a:extLst>
          </p:cNvPr>
          <p:cNvSpPr/>
          <p:nvPr/>
        </p:nvSpPr>
        <p:spPr>
          <a:xfrm>
            <a:off x="2500313" y="3609975"/>
            <a:ext cx="1376362" cy="1338263"/>
          </a:xfrm>
          <a:custGeom>
            <a:avLst/>
            <a:gdLst>
              <a:gd name="connsiteX0" fmla="*/ 1376362 w 1376362"/>
              <a:gd name="connsiteY0" fmla="*/ 747713 h 1338263"/>
              <a:gd name="connsiteX1" fmla="*/ 485775 w 1376362"/>
              <a:gd name="connsiteY1" fmla="*/ 1338263 h 1338263"/>
              <a:gd name="connsiteX2" fmla="*/ 0 w 1376362"/>
              <a:gd name="connsiteY2" fmla="*/ 709613 h 1338263"/>
              <a:gd name="connsiteX3" fmla="*/ 71437 w 1376362"/>
              <a:gd name="connsiteY3" fmla="*/ 633413 h 1338263"/>
              <a:gd name="connsiteX4" fmla="*/ 176212 w 1376362"/>
              <a:gd name="connsiteY4" fmla="*/ 552450 h 1338263"/>
              <a:gd name="connsiteX5" fmla="*/ 252412 w 1376362"/>
              <a:gd name="connsiteY5" fmla="*/ 485775 h 1338263"/>
              <a:gd name="connsiteX6" fmla="*/ 309562 w 1376362"/>
              <a:gd name="connsiteY6" fmla="*/ 423863 h 1338263"/>
              <a:gd name="connsiteX7" fmla="*/ 447675 w 1376362"/>
              <a:gd name="connsiteY7" fmla="*/ 309563 h 1338263"/>
              <a:gd name="connsiteX8" fmla="*/ 595312 w 1376362"/>
              <a:gd name="connsiteY8" fmla="*/ 200025 h 1338263"/>
              <a:gd name="connsiteX9" fmla="*/ 747712 w 1376362"/>
              <a:gd name="connsiteY9" fmla="*/ 76200 h 1338263"/>
              <a:gd name="connsiteX10" fmla="*/ 857250 w 1376362"/>
              <a:gd name="connsiteY10" fmla="*/ 0 h 1338263"/>
              <a:gd name="connsiteX11" fmla="*/ 1376362 w 1376362"/>
              <a:gd name="connsiteY11" fmla="*/ 747713 h 133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76362" h="1338263">
                <a:moveTo>
                  <a:pt x="1376362" y="747713"/>
                </a:moveTo>
                <a:lnTo>
                  <a:pt x="485775" y="1338263"/>
                </a:lnTo>
                <a:lnTo>
                  <a:pt x="0" y="709613"/>
                </a:lnTo>
                <a:lnTo>
                  <a:pt x="71437" y="633413"/>
                </a:lnTo>
                <a:lnTo>
                  <a:pt x="176212" y="552450"/>
                </a:lnTo>
                <a:lnTo>
                  <a:pt x="252412" y="485775"/>
                </a:lnTo>
                <a:lnTo>
                  <a:pt x="309562" y="423863"/>
                </a:lnTo>
                <a:lnTo>
                  <a:pt x="447675" y="309563"/>
                </a:lnTo>
                <a:lnTo>
                  <a:pt x="595312" y="200025"/>
                </a:lnTo>
                <a:lnTo>
                  <a:pt x="747712" y="76200"/>
                </a:lnTo>
                <a:lnTo>
                  <a:pt x="857250" y="0"/>
                </a:lnTo>
                <a:lnTo>
                  <a:pt x="1376362" y="747713"/>
                </a:lnTo>
                <a:close/>
              </a:path>
            </a:pathLst>
          </a:custGeom>
          <a:solidFill>
            <a:srgbClr val="309D6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7" name="CasellaDiTesto 86">
            <a:extLst>
              <a:ext uri="{FF2B5EF4-FFF2-40B4-BE49-F238E27FC236}">
                <a16:creationId xmlns:a16="http://schemas.microsoft.com/office/drawing/2014/main" id="{7B4BABB3-B4D6-2C24-2102-E2C6B7D167A8}"/>
              </a:ext>
            </a:extLst>
          </p:cNvPr>
          <p:cNvSpPr txBox="1"/>
          <p:nvPr/>
        </p:nvSpPr>
        <p:spPr>
          <a:xfrm rot="19442241">
            <a:off x="2514735" y="4074941"/>
            <a:ext cx="124259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COMPLETATO</a:t>
            </a:r>
          </a:p>
          <a:p>
            <a:pPr algn="ctr"/>
            <a:r>
              <a:rPr lang="it-IT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18,5 KM</a:t>
            </a: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73715A2-4D3C-F24C-0893-C2B1083B0F76}"/>
              </a:ext>
            </a:extLst>
          </p:cNvPr>
          <p:cNvCxnSpPr>
            <a:cxnSpLocks/>
          </p:cNvCxnSpPr>
          <p:nvPr/>
        </p:nvCxnSpPr>
        <p:spPr>
          <a:xfrm flipH="1" flipV="1">
            <a:off x="2451665" y="4258164"/>
            <a:ext cx="575172" cy="774131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9DD54809-E365-128E-E922-8CC1AF152D57}"/>
              </a:ext>
            </a:extLst>
          </p:cNvPr>
          <p:cNvSpPr txBox="1"/>
          <p:nvPr/>
        </p:nvSpPr>
        <p:spPr>
          <a:xfrm rot="19732245">
            <a:off x="3689763" y="3300203"/>
            <a:ext cx="13653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>
                <a:solidFill>
                  <a:srgbClr val="9B7A03"/>
                </a:solidFill>
              </a:rPr>
              <a:t>DA REALIZZARE</a:t>
            </a:r>
          </a:p>
          <a:p>
            <a:pPr algn="ctr"/>
            <a:r>
              <a:rPr lang="it-IT" sz="1400" b="1" dirty="0">
                <a:solidFill>
                  <a:srgbClr val="9B7A03"/>
                </a:solidFill>
              </a:rPr>
              <a:t>25,7 KM</a:t>
            </a:r>
          </a:p>
        </p:txBody>
      </p: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A12EA3F0-2337-A88E-1307-66C1D38C90DC}"/>
              </a:ext>
            </a:extLst>
          </p:cNvPr>
          <p:cNvCxnSpPr>
            <a:cxnSpLocks/>
          </p:cNvCxnSpPr>
          <p:nvPr/>
        </p:nvCxnSpPr>
        <p:spPr>
          <a:xfrm flipH="1" flipV="1">
            <a:off x="4903104" y="2639489"/>
            <a:ext cx="471612" cy="890845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" name="Gruppo 4">
            <a:extLst>
              <a:ext uri="{FF2B5EF4-FFF2-40B4-BE49-F238E27FC236}">
                <a16:creationId xmlns:a16="http://schemas.microsoft.com/office/drawing/2014/main" id="{06417810-7AB2-F426-CDCC-E02B2C7170D5}"/>
              </a:ext>
            </a:extLst>
          </p:cNvPr>
          <p:cNvGrpSpPr/>
          <p:nvPr/>
        </p:nvGrpSpPr>
        <p:grpSpPr>
          <a:xfrm>
            <a:off x="396692" y="4693070"/>
            <a:ext cx="11400455" cy="2028451"/>
            <a:chOff x="396692" y="4879877"/>
            <a:chExt cx="11400455" cy="1841644"/>
          </a:xfrm>
        </p:grpSpPr>
        <p:sp>
          <p:nvSpPr>
            <p:cNvPr id="121" name="Rettangolo con angoli arrotondati 120">
              <a:extLst>
                <a:ext uri="{FF2B5EF4-FFF2-40B4-BE49-F238E27FC236}">
                  <a16:creationId xmlns:a16="http://schemas.microsoft.com/office/drawing/2014/main" id="{54E8593F-9520-E651-4692-C7051572EF2D}"/>
                </a:ext>
              </a:extLst>
            </p:cNvPr>
            <p:cNvSpPr/>
            <p:nvPr/>
          </p:nvSpPr>
          <p:spPr>
            <a:xfrm>
              <a:off x="4352515" y="4879877"/>
              <a:ext cx="3488809" cy="1841644"/>
            </a:xfrm>
            <a:prstGeom prst="roundRect">
              <a:avLst>
                <a:gd name="adj" fmla="val 5110"/>
              </a:avLst>
            </a:prstGeom>
            <a:gradFill>
              <a:gsLst>
                <a:gs pos="0">
                  <a:srgbClr val="DDE6E7"/>
                </a:gs>
                <a:gs pos="100000">
                  <a:srgbClr val="CFE6F5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CasellaDiTesto 128">
              <a:extLst>
                <a:ext uri="{FF2B5EF4-FFF2-40B4-BE49-F238E27FC236}">
                  <a16:creationId xmlns:a16="http://schemas.microsoft.com/office/drawing/2014/main" id="{4D71A885-4CB2-9E9D-2AD5-00466A3175A0}"/>
                </a:ext>
              </a:extLst>
            </p:cNvPr>
            <p:cNvSpPr txBox="1"/>
            <p:nvPr/>
          </p:nvSpPr>
          <p:spPr>
            <a:xfrm>
              <a:off x="4894911" y="4958853"/>
              <a:ext cx="29036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Tasso incidentalità </a:t>
              </a:r>
            </a:p>
            <a:p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 danni alle persone </a:t>
              </a:r>
            </a:p>
            <a:p>
              <a:r>
                <a:rPr lang="it-IT" sz="14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 100 mln di veicoli al km</a:t>
              </a:r>
            </a:p>
            <a:p>
              <a:endParaRPr lang="it-IT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0" name="CasellaDiTesto 129">
              <a:extLst>
                <a:ext uri="{FF2B5EF4-FFF2-40B4-BE49-F238E27FC236}">
                  <a16:creationId xmlns:a16="http://schemas.microsoft.com/office/drawing/2014/main" id="{71CB44AA-5F02-4B3C-886A-8BF1AB5875C8}"/>
                </a:ext>
              </a:extLst>
            </p:cNvPr>
            <p:cNvSpPr txBox="1"/>
            <p:nvPr/>
          </p:nvSpPr>
          <p:spPr>
            <a:xfrm>
              <a:off x="4858819" y="5660247"/>
              <a:ext cx="14975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4,9 </a:t>
              </a:r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nel 2025</a:t>
              </a:r>
              <a:endPara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Rettangolo con angoli arrotondati 124">
              <a:extLst>
                <a:ext uri="{FF2B5EF4-FFF2-40B4-BE49-F238E27FC236}">
                  <a16:creationId xmlns:a16="http://schemas.microsoft.com/office/drawing/2014/main" id="{1D2EBF5C-63E0-721F-412F-AF3E69DE8CED}"/>
                </a:ext>
              </a:extLst>
            </p:cNvPr>
            <p:cNvSpPr/>
            <p:nvPr/>
          </p:nvSpPr>
          <p:spPr>
            <a:xfrm>
              <a:off x="4496485" y="6118319"/>
              <a:ext cx="3227203" cy="460589"/>
            </a:xfrm>
            <a:prstGeom prst="roundRect">
              <a:avLst>
                <a:gd name="adj" fmla="val 1968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6" name="Immagine 125">
              <a:extLst>
                <a:ext uri="{FF2B5EF4-FFF2-40B4-BE49-F238E27FC236}">
                  <a16:creationId xmlns:a16="http://schemas.microsoft.com/office/drawing/2014/main" id="{76390B5F-1344-7CB0-37DA-432580ABF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4622866" y="6252505"/>
              <a:ext cx="216000" cy="216000"/>
            </a:xfrm>
            <a:prstGeom prst="rect">
              <a:avLst/>
            </a:prstGeom>
          </p:spPr>
        </p:pic>
        <p:sp>
          <p:nvSpPr>
            <p:cNvPr id="127" name="CasellaDiTesto 126">
              <a:extLst>
                <a:ext uri="{FF2B5EF4-FFF2-40B4-BE49-F238E27FC236}">
                  <a16:creationId xmlns:a16="http://schemas.microsoft.com/office/drawing/2014/main" id="{A053ACCF-EE9A-DBB7-F3F5-579EDB88B51F}"/>
                </a:ext>
              </a:extLst>
            </p:cNvPr>
            <p:cNvSpPr txBox="1"/>
            <p:nvPr/>
          </p:nvSpPr>
          <p:spPr>
            <a:xfrm>
              <a:off x="4830115" y="6200054"/>
              <a:ext cx="29296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- 6,5 dal 2022</a:t>
              </a:r>
            </a:p>
          </p:txBody>
        </p:sp>
        <p:sp>
          <p:nvSpPr>
            <p:cNvPr id="132" name="Rettangolo con angoli arrotondati 131">
              <a:extLst>
                <a:ext uri="{FF2B5EF4-FFF2-40B4-BE49-F238E27FC236}">
                  <a16:creationId xmlns:a16="http://schemas.microsoft.com/office/drawing/2014/main" id="{4D1FCD6B-E45D-C827-0628-3DCB744D0046}"/>
                </a:ext>
              </a:extLst>
            </p:cNvPr>
            <p:cNvSpPr/>
            <p:nvPr/>
          </p:nvSpPr>
          <p:spPr>
            <a:xfrm>
              <a:off x="8308338" y="4879877"/>
              <a:ext cx="3488809" cy="1841644"/>
            </a:xfrm>
            <a:prstGeom prst="roundRect">
              <a:avLst>
                <a:gd name="adj" fmla="val 5110"/>
              </a:avLst>
            </a:prstGeom>
            <a:gradFill>
              <a:gsLst>
                <a:gs pos="0">
                  <a:srgbClr val="DDE6E7"/>
                </a:gs>
                <a:gs pos="100000">
                  <a:srgbClr val="CFE6F5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0" name="CasellaDiTesto 139">
              <a:extLst>
                <a:ext uri="{FF2B5EF4-FFF2-40B4-BE49-F238E27FC236}">
                  <a16:creationId xmlns:a16="http://schemas.microsoft.com/office/drawing/2014/main" id="{72F7493D-E2D6-5508-549E-8E6424359C88}"/>
                </a:ext>
              </a:extLst>
            </p:cNvPr>
            <p:cNvSpPr txBox="1"/>
            <p:nvPr/>
          </p:nvSpPr>
          <p:spPr>
            <a:xfrm>
              <a:off x="8850733" y="506657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Code</a:t>
              </a:r>
            </a:p>
          </p:txBody>
        </p:sp>
        <p:sp>
          <p:nvSpPr>
            <p:cNvPr id="141" name="CasellaDiTesto 140">
              <a:extLst>
                <a:ext uri="{FF2B5EF4-FFF2-40B4-BE49-F238E27FC236}">
                  <a16:creationId xmlns:a16="http://schemas.microsoft.com/office/drawing/2014/main" id="{0F9A6443-6FEF-2303-E8F6-D81DE08A4A6F}"/>
                </a:ext>
              </a:extLst>
            </p:cNvPr>
            <p:cNvSpPr txBox="1"/>
            <p:nvPr/>
          </p:nvSpPr>
          <p:spPr>
            <a:xfrm>
              <a:off x="8615313" y="5485189"/>
              <a:ext cx="2908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129 ore </a:t>
              </a:r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(GIU-LUG. 2025)</a:t>
              </a:r>
              <a:r>
                <a:rPr lang="it-IT" sz="2000" dirty="0">
                  <a:solidFill>
                    <a:schemeClr val="lt1"/>
                  </a:solidFill>
                </a:rPr>
                <a:t> </a:t>
              </a:r>
              <a:endPara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Rettangolo con angoli arrotondati 104">
              <a:extLst>
                <a:ext uri="{FF2B5EF4-FFF2-40B4-BE49-F238E27FC236}">
                  <a16:creationId xmlns:a16="http://schemas.microsoft.com/office/drawing/2014/main" id="{3C154A1C-0B7B-4A01-F31D-DDFDEAAFDBFF}"/>
                </a:ext>
              </a:extLst>
            </p:cNvPr>
            <p:cNvSpPr/>
            <p:nvPr/>
          </p:nvSpPr>
          <p:spPr>
            <a:xfrm>
              <a:off x="396692" y="4879877"/>
              <a:ext cx="3488809" cy="1841644"/>
            </a:xfrm>
            <a:prstGeom prst="roundRect">
              <a:avLst>
                <a:gd name="adj" fmla="val 5110"/>
              </a:avLst>
            </a:prstGeom>
            <a:gradFill>
              <a:gsLst>
                <a:gs pos="0">
                  <a:srgbClr val="DDE6E7"/>
                </a:gs>
                <a:gs pos="100000">
                  <a:srgbClr val="CFE6F5"/>
                </a:gs>
              </a:gsLst>
              <a:lin ang="27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72B87AB3-931B-24CE-365A-BDC31D0D6890}"/>
                </a:ext>
              </a:extLst>
            </p:cNvPr>
            <p:cNvGrpSpPr/>
            <p:nvPr/>
          </p:nvGrpSpPr>
          <p:grpSpPr>
            <a:xfrm>
              <a:off x="540663" y="5040199"/>
              <a:ext cx="360000" cy="360000"/>
              <a:chOff x="540663" y="5040199"/>
              <a:chExt cx="360000" cy="360000"/>
            </a:xfrm>
          </p:grpSpPr>
          <p:sp>
            <p:nvSpPr>
              <p:cNvPr id="106" name="Rettangolo con angoli arrotondati 105">
                <a:extLst>
                  <a:ext uri="{FF2B5EF4-FFF2-40B4-BE49-F238E27FC236}">
                    <a16:creationId xmlns:a16="http://schemas.microsoft.com/office/drawing/2014/main" id="{783EAC85-3918-907C-001F-D7F66F77D660}"/>
                  </a:ext>
                </a:extLst>
              </p:cNvPr>
              <p:cNvSpPr/>
              <p:nvPr/>
            </p:nvSpPr>
            <p:spPr>
              <a:xfrm>
                <a:off x="540663" y="5040199"/>
                <a:ext cx="360000" cy="360000"/>
              </a:xfrm>
              <a:prstGeom prst="roundRect">
                <a:avLst>
                  <a:gd name="adj" fmla="val 511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102" name="Immagine 101">
                <a:extLst>
                  <a:ext uri="{FF2B5EF4-FFF2-40B4-BE49-F238E27FC236}">
                    <a16:creationId xmlns:a16="http://schemas.microsoft.com/office/drawing/2014/main" id="{53BE5497-4891-8768-B3CE-0908595F6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56096" y="5076199"/>
                <a:ext cx="324000" cy="324000"/>
              </a:xfrm>
              <a:prstGeom prst="rect">
                <a:avLst/>
              </a:prstGeom>
            </p:spPr>
          </p:pic>
        </p:grpSp>
        <p:sp>
          <p:nvSpPr>
            <p:cNvPr id="107" name="CasellaDiTesto 106">
              <a:extLst>
                <a:ext uri="{FF2B5EF4-FFF2-40B4-BE49-F238E27FC236}">
                  <a16:creationId xmlns:a16="http://schemas.microsoft.com/office/drawing/2014/main" id="{182893F7-0B22-7F6A-E8FB-C26AC9A25080}"/>
                </a:ext>
              </a:extLst>
            </p:cNvPr>
            <p:cNvSpPr txBox="1"/>
            <p:nvPr/>
          </p:nvSpPr>
          <p:spPr>
            <a:xfrm>
              <a:off x="939087" y="5066574"/>
              <a:ext cx="9015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Transiti</a:t>
              </a:r>
            </a:p>
          </p:txBody>
        </p:sp>
        <p:sp>
          <p:nvSpPr>
            <p:cNvPr id="108" name="CasellaDiTesto 107">
              <a:extLst>
                <a:ext uri="{FF2B5EF4-FFF2-40B4-BE49-F238E27FC236}">
                  <a16:creationId xmlns:a16="http://schemas.microsoft.com/office/drawing/2014/main" id="{E840978C-3CAF-79ED-56CA-B799FA35997B}"/>
                </a:ext>
              </a:extLst>
            </p:cNvPr>
            <p:cNvSpPr txBox="1"/>
            <p:nvPr/>
          </p:nvSpPr>
          <p:spPr>
            <a:xfrm>
              <a:off x="733647" y="5485189"/>
              <a:ext cx="21852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54 MLN </a:t>
              </a:r>
              <a:r>
                <a:rPr lang="it-IT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nel 2025</a:t>
              </a:r>
              <a:endPara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Rettangolo con angoli arrotondati 109">
              <a:extLst>
                <a:ext uri="{FF2B5EF4-FFF2-40B4-BE49-F238E27FC236}">
                  <a16:creationId xmlns:a16="http://schemas.microsoft.com/office/drawing/2014/main" id="{D7AD6032-88BC-D457-2231-697766D040B4}"/>
                </a:ext>
              </a:extLst>
            </p:cNvPr>
            <p:cNvSpPr/>
            <p:nvPr/>
          </p:nvSpPr>
          <p:spPr>
            <a:xfrm>
              <a:off x="540662" y="6118319"/>
              <a:ext cx="3227203" cy="460589"/>
            </a:xfrm>
            <a:prstGeom prst="roundRect">
              <a:avLst>
                <a:gd name="adj" fmla="val 1968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2" name="Immagine 111">
              <a:extLst>
                <a:ext uri="{FF2B5EF4-FFF2-40B4-BE49-F238E27FC236}">
                  <a16:creationId xmlns:a16="http://schemas.microsoft.com/office/drawing/2014/main" id="{7EEDC714-E635-8F64-F985-1BD9531E3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7043" y="6159457"/>
              <a:ext cx="189156" cy="189156"/>
            </a:xfrm>
            <a:prstGeom prst="rect">
              <a:avLst/>
            </a:prstGeom>
          </p:spPr>
        </p:pic>
        <p:sp>
          <p:nvSpPr>
            <p:cNvPr id="114" name="CasellaDiTesto 113">
              <a:extLst>
                <a:ext uri="{FF2B5EF4-FFF2-40B4-BE49-F238E27FC236}">
                  <a16:creationId xmlns:a16="http://schemas.microsoft.com/office/drawing/2014/main" id="{5352BA54-06E7-BADA-BC21-1BD6557D7FC3}"/>
                </a:ext>
              </a:extLst>
            </p:cNvPr>
            <p:cNvSpPr txBox="1"/>
            <p:nvPr/>
          </p:nvSpPr>
          <p:spPr>
            <a:xfrm>
              <a:off x="851432" y="6099386"/>
              <a:ext cx="2929665" cy="475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+ 4 MLN dal 2023</a:t>
              </a:r>
            </a:p>
            <a:p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+ 20 MLN dal 2002</a:t>
              </a:r>
            </a:p>
          </p:txBody>
        </p:sp>
        <p:pic>
          <p:nvPicPr>
            <p:cNvPr id="115" name="Immagine 114">
              <a:extLst>
                <a:ext uri="{FF2B5EF4-FFF2-40B4-BE49-F238E27FC236}">
                  <a16:creationId xmlns:a16="http://schemas.microsoft.com/office/drawing/2014/main" id="{F78AD0CC-E6CF-7330-B44A-7F1070D4C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294" y="6377257"/>
              <a:ext cx="189156" cy="189156"/>
            </a:xfrm>
            <a:prstGeom prst="rect">
              <a:avLst/>
            </a:prstGeom>
          </p:spPr>
        </p:pic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8382083E-04C1-C4EB-0FA7-FBAF8A2BE86F}"/>
                </a:ext>
              </a:extLst>
            </p:cNvPr>
            <p:cNvGrpSpPr/>
            <p:nvPr/>
          </p:nvGrpSpPr>
          <p:grpSpPr>
            <a:xfrm>
              <a:off x="4496486" y="5040199"/>
              <a:ext cx="360000" cy="360000"/>
              <a:chOff x="4496486" y="5040199"/>
              <a:chExt cx="360000" cy="360000"/>
            </a:xfrm>
          </p:grpSpPr>
          <p:sp>
            <p:nvSpPr>
              <p:cNvPr id="122" name="Rettangolo con angoli arrotondati 121">
                <a:extLst>
                  <a:ext uri="{FF2B5EF4-FFF2-40B4-BE49-F238E27FC236}">
                    <a16:creationId xmlns:a16="http://schemas.microsoft.com/office/drawing/2014/main" id="{CED92D64-DF22-52CA-A648-9E4AF633B30F}"/>
                  </a:ext>
                </a:extLst>
              </p:cNvPr>
              <p:cNvSpPr/>
              <p:nvPr/>
            </p:nvSpPr>
            <p:spPr>
              <a:xfrm>
                <a:off x="4496486" y="5040199"/>
                <a:ext cx="360000" cy="360000"/>
              </a:xfrm>
              <a:prstGeom prst="roundRect">
                <a:avLst>
                  <a:gd name="adj" fmla="val 511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0" name="Immagine 39">
                <a:extLst>
                  <a:ext uri="{FF2B5EF4-FFF2-40B4-BE49-F238E27FC236}">
                    <a16:creationId xmlns:a16="http://schemas.microsoft.com/office/drawing/2014/main" id="{82AEF9E1-275F-ED27-BCF9-32A48E3C8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5673" y="5086600"/>
                <a:ext cx="281618" cy="281618"/>
              </a:xfrm>
              <a:prstGeom prst="rect">
                <a:avLst/>
              </a:prstGeom>
            </p:spPr>
          </p:pic>
        </p:grpSp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9E7656B8-2DB0-A5E6-8928-F02F118D999C}"/>
                </a:ext>
              </a:extLst>
            </p:cNvPr>
            <p:cNvGrpSpPr/>
            <p:nvPr/>
          </p:nvGrpSpPr>
          <p:grpSpPr>
            <a:xfrm>
              <a:off x="8470847" y="5040199"/>
              <a:ext cx="360000" cy="360000"/>
              <a:chOff x="8470847" y="5131735"/>
              <a:chExt cx="360000" cy="360000"/>
            </a:xfrm>
          </p:grpSpPr>
          <p:sp>
            <p:nvSpPr>
              <p:cNvPr id="133" name="Rettangolo con angoli arrotondati 132">
                <a:extLst>
                  <a:ext uri="{FF2B5EF4-FFF2-40B4-BE49-F238E27FC236}">
                    <a16:creationId xmlns:a16="http://schemas.microsoft.com/office/drawing/2014/main" id="{1EE6E119-E339-95B1-345C-B4ED449692A0}"/>
                  </a:ext>
                </a:extLst>
              </p:cNvPr>
              <p:cNvSpPr/>
              <p:nvPr/>
            </p:nvSpPr>
            <p:spPr>
              <a:xfrm>
                <a:off x="8470847" y="5131735"/>
                <a:ext cx="360000" cy="360000"/>
              </a:xfrm>
              <a:prstGeom prst="roundRect">
                <a:avLst>
                  <a:gd name="adj" fmla="val 5110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F08C368B-6B1E-4FA6-6E23-6A3CCD282F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17087" y="5191479"/>
                <a:ext cx="266325" cy="266325"/>
              </a:xfrm>
              <a:prstGeom prst="rect">
                <a:avLst/>
              </a:prstGeom>
            </p:spPr>
          </p:pic>
        </p:grpSp>
        <p:sp>
          <p:nvSpPr>
            <p:cNvPr id="51" name="Rettangolo con angoli arrotondati 50">
              <a:extLst>
                <a:ext uri="{FF2B5EF4-FFF2-40B4-BE49-F238E27FC236}">
                  <a16:creationId xmlns:a16="http://schemas.microsoft.com/office/drawing/2014/main" id="{BD6860E5-5A4E-90FE-2FAF-E5EC66068C2B}"/>
                </a:ext>
              </a:extLst>
            </p:cNvPr>
            <p:cNvSpPr/>
            <p:nvPr/>
          </p:nvSpPr>
          <p:spPr>
            <a:xfrm>
              <a:off x="8439076" y="6120311"/>
              <a:ext cx="3227203" cy="460589"/>
            </a:xfrm>
            <a:prstGeom prst="roundRect">
              <a:avLst>
                <a:gd name="adj" fmla="val 19681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52" name="Immagine 51">
              <a:extLst>
                <a:ext uri="{FF2B5EF4-FFF2-40B4-BE49-F238E27FC236}">
                  <a16:creationId xmlns:a16="http://schemas.microsoft.com/office/drawing/2014/main" id="{92D6B9C9-2F53-B8F5-8509-AFDF1AE84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8565457" y="6262117"/>
              <a:ext cx="216000" cy="216000"/>
            </a:xfrm>
            <a:prstGeom prst="rect">
              <a:avLst/>
            </a:prstGeom>
          </p:spPr>
        </p:pic>
        <p:sp>
          <p:nvSpPr>
            <p:cNvPr id="53" name="CasellaDiTesto 52">
              <a:extLst>
                <a:ext uri="{FF2B5EF4-FFF2-40B4-BE49-F238E27FC236}">
                  <a16:creationId xmlns:a16="http://schemas.microsoft.com/office/drawing/2014/main" id="{B88FF72F-71EE-17BE-C87C-443837D7C76D}"/>
                </a:ext>
              </a:extLst>
            </p:cNvPr>
            <p:cNvSpPr txBox="1"/>
            <p:nvPr/>
          </p:nvSpPr>
          <p:spPr>
            <a:xfrm>
              <a:off x="8772706" y="6202046"/>
              <a:ext cx="292966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- 96 ore (GIU-LUG. 2024) </a:t>
              </a:r>
            </a:p>
          </p:txBody>
        </p:sp>
      </p:grp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A1B25AD8-F311-7CC9-8FC7-F9AA9AAFAFEA}"/>
              </a:ext>
            </a:extLst>
          </p:cNvPr>
          <p:cNvSpPr/>
          <p:nvPr/>
        </p:nvSpPr>
        <p:spPr>
          <a:xfrm>
            <a:off x="7779895" y="2248525"/>
            <a:ext cx="689548" cy="1304144"/>
          </a:xfrm>
          <a:custGeom>
            <a:avLst/>
            <a:gdLst>
              <a:gd name="connsiteX0" fmla="*/ 0 w 689548"/>
              <a:gd name="connsiteY0" fmla="*/ 0 h 1304144"/>
              <a:gd name="connsiteX1" fmla="*/ 389744 w 689548"/>
              <a:gd name="connsiteY1" fmla="*/ 322288 h 1304144"/>
              <a:gd name="connsiteX2" fmla="*/ 689548 w 689548"/>
              <a:gd name="connsiteY2" fmla="*/ 659567 h 1304144"/>
              <a:gd name="connsiteX3" fmla="*/ 562131 w 689548"/>
              <a:gd name="connsiteY3" fmla="*/ 1304144 h 13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548" h="1304144">
                <a:moveTo>
                  <a:pt x="0" y="0"/>
                </a:moveTo>
                <a:lnTo>
                  <a:pt x="389744" y="322288"/>
                </a:lnTo>
                <a:lnTo>
                  <a:pt x="689548" y="659567"/>
                </a:lnTo>
                <a:lnTo>
                  <a:pt x="562131" y="1304144"/>
                </a:lnTo>
              </a:path>
            </a:pathLst>
          </a:custGeom>
          <a:ln w="127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37108D4F-8B57-9197-6B0E-1A17047C28FE}"/>
              </a:ext>
            </a:extLst>
          </p:cNvPr>
          <p:cNvSpPr/>
          <p:nvPr/>
        </p:nvSpPr>
        <p:spPr>
          <a:xfrm>
            <a:off x="6870918" y="2022135"/>
            <a:ext cx="1593850" cy="1524000"/>
          </a:xfrm>
          <a:custGeom>
            <a:avLst/>
            <a:gdLst>
              <a:gd name="connsiteX0" fmla="*/ 1476375 w 1593850"/>
              <a:gd name="connsiteY0" fmla="*/ 1524000 h 1524000"/>
              <a:gd name="connsiteX1" fmla="*/ 1593850 w 1593850"/>
              <a:gd name="connsiteY1" fmla="*/ 873125 h 1524000"/>
              <a:gd name="connsiteX2" fmla="*/ 1298575 w 1593850"/>
              <a:gd name="connsiteY2" fmla="*/ 536575 h 1524000"/>
              <a:gd name="connsiteX3" fmla="*/ 914400 w 1593850"/>
              <a:gd name="connsiteY3" fmla="*/ 225425 h 1524000"/>
              <a:gd name="connsiteX4" fmla="*/ 323850 w 1593850"/>
              <a:gd name="connsiteY4" fmla="*/ 0 h 1524000"/>
              <a:gd name="connsiteX5" fmla="*/ 0 w 1593850"/>
              <a:gd name="connsiteY5" fmla="*/ 1254125 h 1524000"/>
              <a:gd name="connsiteX6" fmla="*/ 1476375 w 1593850"/>
              <a:gd name="connsiteY6" fmla="*/ 1524000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3850" h="1524000">
                <a:moveTo>
                  <a:pt x="1476375" y="1524000"/>
                </a:moveTo>
                <a:lnTo>
                  <a:pt x="1593850" y="873125"/>
                </a:lnTo>
                <a:lnTo>
                  <a:pt x="1298575" y="536575"/>
                </a:lnTo>
                <a:lnTo>
                  <a:pt x="914400" y="225425"/>
                </a:lnTo>
                <a:lnTo>
                  <a:pt x="323850" y="0"/>
                </a:lnTo>
                <a:lnTo>
                  <a:pt x="0" y="1254125"/>
                </a:lnTo>
                <a:lnTo>
                  <a:pt x="1476375" y="1524000"/>
                </a:lnTo>
                <a:close/>
              </a:path>
            </a:pathLst>
          </a:custGeom>
          <a:solidFill>
            <a:srgbClr val="9B7A03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E841269-9C6C-348E-699E-EEC5F8567AE9}"/>
              </a:ext>
            </a:extLst>
          </p:cNvPr>
          <p:cNvSpPr txBox="1"/>
          <p:nvPr/>
        </p:nvSpPr>
        <p:spPr>
          <a:xfrm rot="1010325">
            <a:off x="7013035" y="2632827"/>
            <a:ext cx="13653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>
                <a:solidFill>
                  <a:srgbClr val="9B7A03"/>
                </a:solidFill>
              </a:rPr>
              <a:t>DA REALIZZARE</a:t>
            </a:r>
          </a:p>
          <a:p>
            <a:pPr algn="ctr"/>
            <a:r>
              <a:rPr lang="it-IT" sz="1400" b="1" dirty="0">
                <a:solidFill>
                  <a:srgbClr val="9B7A03"/>
                </a:solidFill>
              </a:rPr>
              <a:t>11 KM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ABAC8816-506B-5336-FA6D-4C303D92DC1A}"/>
              </a:ext>
            </a:extLst>
          </p:cNvPr>
          <p:cNvCxnSpPr>
            <a:cxnSpLocks/>
          </p:cNvCxnSpPr>
          <p:nvPr/>
        </p:nvCxnSpPr>
        <p:spPr>
          <a:xfrm flipV="1">
            <a:off x="6870918" y="2008719"/>
            <a:ext cx="318709" cy="1269019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e 35">
            <a:extLst>
              <a:ext uri="{FF2B5EF4-FFF2-40B4-BE49-F238E27FC236}">
                <a16:creationId xmlns:a16="http://schemas.microsoft.com/office/drawing/2014/main" id="{59682D74-0CBE-B977-3AF5-C74CEDF3BE2E}"/>
              </a:ext>
            </a:extLst>
          </p:cNvPr>
          <p:cNvSpPr>
            <a:spLocks noChangeAspect="1"/>
          </p:cNvSpPr>
          <p:nvPr/>
        </p:nvSpPr>
        <p:spPr>
          <a:xfrm>
            <a:off x="7146724" y="196769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55516BA-E1E3-2B52-710B-EB9A8047AB2A}"/>
              </a:ext>
            </a:extLst>
          </p:cNvPr>
          <p:cNvCxnSpPr>
            <a:cxnSpLocks/>
          </p:cNvCxnSpPr>
          <p:nvPr/>
        </p:nvCxnSpPr>
        <p:spPr>
          <a:xfrm flipH="1" flipV="1">
            <a:off x="7165879" y="1369086"/>
            <a:ext cx="614016" cy="879439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0E0930D-3EE7-CE71-B80A-1780FF0E1C28}"/>
              </a:ext>
            </a:extLst>
          </p:cNvPr>
          <p:cNvCxnSpPr>
            <a:cxnSpLocks/>
          </p:cNvCxnSpPr>
          <p:nvPr/>
        </p:nvCxnSpPr>
        <p:spPr>
          <a:xfrm flipV="1">
            <a:off x="8673108" y="729226"/>
            <a:ext cx="349" cy="1049544"/>
          </a:xfrm>
          <a:prstGeom prst="line">
            <a:avLst/>
          </a:prstGeom>
          <a:ln w="12700" cap="rnd">
            <a:solidFill>
              <a:schemeClr val="accent6">
                <a:lumMod val="50000"/>
              </a:schemeClr>
            </a:solidFill>
            <a:rou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3A01DD7B-EE1F-445E-F8C0-6CDF5F49DFE5}"/>
              </a:ext>
            </a:extLst>
          </p:cNvPr>
          <p:cNvSpPr/>
          <p:nvPr/>
        </p:nvSpPr>
        <p:spPr>
          <a:xfrm>
            <a:off x="7169150" y="730250"/>
            <a:ext cx="1498600" cy="1457325"/>
          </a:xfrm>
          <a:custGeom>
            <a:avLst/>
            <a:gdLst>
              <a:gd name="connsiteX0" fmla="*/ 0 w 1498600"/>
              <a:gd name="connsiteY0" fmla="*/ 644525 h 1457325"/>
              <a:gd name="connsiteX1" fmla="*/ 568325 w 1498600"/>
              <a:gd name="connsiteY1" fmla="*/ 1457325 h 1457325"/>
              <a:gd name="connsiteX2" fmla="*/ 622300 w 1498600"/>
              <a:gd name="connsiteY2" fmla="*/ 1422400 h 1457325"/>
              <a:gd name="connsiteX3" fmla="*/ 666750 w 1498600"/>
              <a:gd name="connsiteY3" fmla="*/ 1377950 h 1457325"/>
              <a:gd name="connsiteX4" fmla="*/ 708025 w 1498600"/>
              <a:gd name="connsiteY4" fmla="*/ 1323975 h 1457325"/>
              <a:gd name="connsiteX5" fmla="*/ 777875 w 1498600"/>
              <a:gd name="connsiteY5" fmla="*/ 1225550 h 1457325"/>
              <a:gd name="connsiteX6" fmla="*/ 841375 w 1498600"/>
              <a:gd name="connsiteY6" fmla="*/ 1184275 h 1457325"/>
              <a:gd name="connsiteX7" fmla="*/ 939800 w 1498600"/>
              <a:gd name="connsiteY7" fmla="*/ 1168400 h 1457325"/>
              <a:gd name="connsiteX8" fmla="*/ 1047750 w 1498600"/>
              <a:gd name="connsiteY8" fmla="*/ 1158875 h 1457325"/>
              <a:gd name="connsiteX9" fmla="*/ 1143000 w 1498600"/>
              <a:gd name="connsiteY9" fmla="*/ 1149350 h 1457325"/>
              <a:gd name="connsiteX10" fmla="*/ 1257300 w 1498600"/>
              <a:gd name="connsiteY10" fmla="*/ 1146175 h 1457325"/>
              <a:gd name="connsiteX11" fmla="*/ 1282700 w 1498600"/>
              <a:gd name="connsiteY11" fmla="*/ 1146175 h 1457325"/>
              <a:gd name="connsiteX12" fmla="*/ 1343025 w 1498600"/>
              <a:gd name="connsiteY12" fmla="*/ 1114425 h 1457325"/>
              <a:gd name="connsiteX13" fmla="*/ 1422400 w 1498600"/>
              <a:gd name="connsiteY13" fmla="*/ 1063625 h 1457325"/>
              <a:gd name="connsiteX14" fmla="*/ 1485900 w 1498600"/>
              <a:gd name="connsiteY14" fmla="*/ 1041400 h 1457325"/>
              <a:gd name="connsiteX15" fmla="*/ 1485900 w 1498600"/>
              <a:gd name="connsiteY15" fmla="*/ 1041400 h 1457325"/>
              <a:gd name="connsiteX16" fmla="*/ 1498600 w 1498600"/>
              <a:gd name="connsiteY16" fmla="*/ 0 h 1457325"/>
              <a:gd name="connsiteX17" fmla="*/ 0 w 1498600"/>
              <a:gd name="connsiteY17" fmla="*/ 64452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8600" h="1457325">
                <a:moveTo>
                  <a:pt x="0" y="644525"/>
                </a:moveTo>
                <a:lnTo>
                  <a:pt x="568325" y="1457325"/>
                </a:lnTo>
                <a:lnTo>
                  <a:pt x="622300" y="1422400"/>
                </a:lnTo>
                <a:lnTo>
                  <a:pt x="666750" y="1377950"/>
                </a:lnTo>
                <a:lnTo>
                  <a:pt x="708025" y="1323975"/>
                </a:lnTo>
                <a:lnTo>
                  <a:pt x="777875" y="1225550"/>
                </a:lnTo>
                <a:lnTo>
                  <a:pt x="841375" y="1184275"/>
                </a:lnTo>
                <a:lnTo>
                  <a:pt x="939800" y="1168400"/>
                </a:lnTo>
                <a:lnTo>
                  <a:pt x="1047750" y="1158875"/>
                </a:lnTo>
                <a:lnTo>
                  <a:pt x="1143000" y="1149350"/>
                </a:lnTo>
                <a:lnTo>
                  <a:pt x="1257300" y="1146175"/>
                </a:lnTo>
                <a:lnTo>
                  <a:pt x="1282700" y="1146175"/>
                </a:lnTo>
                <a:lnTo>
                  <a:pt x="1343025" y="1114425"/>
                </a:lnTo>
                <a:lnTo>
                  <a:pt x="1422400" y="1063625"/>
                </a:lnTo>
                <a:lnTo>
                  <a:pt x="1485900" y="1041400"/>
                </a:lnTo>
                <a:lnTo>
                  <a:pt x="1485900" y="1041400"/>
                </a:lnTo>
                <a:lnTo>
                  <a:pt x="1498600" y="0"/>
                </a:lnTo>
                <a:lnTo>
                  <a:pt x="0" y="644525"/>
                </a:lnTo>
                <a:close/>
              </a:path>
            </a:pathLst>
          </a:custGeom>
          <a:solidFill>
            <a:srgbClr val="309D6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31D638FA-4E46-4DEF-D260-436E46219D07}"/>
              </a:ext>
            </a:extLst>
          </p:cNvPr>
          <p:cNvSpPr/>
          <p:nvPr/>
        </p:nvSpPr>
        <p:spPr>
          <a:xfrm>
            <a:off x="7191375" y="2007394"/>
            <a:ext cx="607219" cy="245269"/>
          </a:xfrm>
          <a:custGeom>
            <a:avLst/>
            <a:gdLst>
              <a:gd name="connsiteX0" fmla="*/ 607219 w 607219"/>
              <a:gd name="connsiteY0" fmla="*/ 245269 h 245269"/>
              <a:gd name="connsiteX1" fmla="*/ 550069 w 607219"/>
              <a:gd name="connsiteY1" fmla="*/ 228600 h 245269"/>
              <a:gd name="connsiteX2" fmla="*/ 533400 w 607219"/>
              <a:gd name="connsiteY2" fmla="*/ 219075 h 245269"/>
              <a:gd name="connsiteX3" fmla="*/ 516731 w 607219"/>
              <a:gd name="connsiteY3" fmla="*/ 204787 h 245269"/>
              <a:gd name="connsiteX4" fmla="*/ 497681 w 607219"/>
              <a:gd name="connsiteY4" fmla="*/ 195262 h 245269"/>
              <a:gd name="connsiteX5" fmla="*/ 478631 w 607219"/>
              <a:gd name="connsiteY5" fmla="*/ 185737 h 245269"/>
              <a:gd name="connsiteX6" fmla="*/ 464344 w 607219"/>
              <a:gd name="connsiteY6" fmla="*/ 169069 h 245269"/>
              <a:gd name="connsiteX7" fmla="*/ 438150 w 607219"/>
              <a:gd name="connsiteY7" fmla="*/ 161925 h 245269"/>
              <a:gd name="connsiteX8" fmla="*/ 423863 w 607219"/>
              <a:gd name="connsiteY8" fmla="*/ 154781 h 245269"/>
              <a:gd name="connsiteX9" fmla="*/ 378619 w 607219"/>
              <a:gd name="connsiteY9" fmla="*/ 138112 h 245269"/>
              <a:gd name="connsiteX10" fmla="*/ 0 w 607219"/>
              <a:gd name="connsiteY10" fmla="*/ 0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7219" h="245269">
                <a:moveTo>
                  <a:pt x="607219" y="245269"/>
                </a:moveTo>
                <a:lnTo>
                  <a:pt x="550069" y="228600"/>
                </a:lnTo>
                <a:lnTo>
                  <a:pt x="533400" y="219075"/>
                </a:lnTo>
                <a:lnTo>
                  <a:pt x="516731" y="204787"/>
                </a:lnTo>
                <a:lnTo>
                  <a:pt x="497681" y="195262"/>
                </a:lnTo>
                <a:lnTo>
                  <a:pt x="478631" y="185737"/>
                </a:lnTo>
                <a:lnTo>
                  <a:pt x="464344" y="169069"/>
                </a:lnTo>
                <a:lnTo>
                  <a:pt x="438150" y="161925"/>
                </a:lnTo>
                <a:lnTo>
                  <a:pt x="423863" y="154781"/>
                </a:lnTo>
                <a:lnTo>
                  <a:pt x="378619" y="138112"/>
                </a:lnTo>
                <a:lnTo>
                  <a:pt x="0" y="0"/>
                </a:lnTo>
              </a:path>
            </a:pathLst>
          </a:custGeom>
          <a:noFill/>
          <a:ln w="85725" cap="flat" cmpd="sng">
            <a:solidFill>
              <a:srgbClr val="9B7A03"/>
            </a:solidFill>
            <a:prstDash val="solid"/>
            <a:bevel/>
            <a:extLst>
              <a:ext uri="{C807C97D-BFC1-408E-A445-0C87EB9F89A2}">
                <ask:lineSketchStyleProps xmlns:ask="http://schemas.microsoft.com/office/drawing/2018/sketchyshapes" sd="985222466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FBF4C39-D173-052D-F866-43652781836A}"/>
              </a:ext>
            </a:extLst>
          </p:cNvPr>
          <p:cNvSpPr txBox="1"/>
          <p:nvPr/>
        </p:nvSpPr>
        <p:spPr>
          <a:xfrm rot="20219558">
            <a:off x="7329627" y="1156362"/>
            <a:ext cx="13826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COMPLETATO</a:t>
            </a:r>
          </a:p>
          <a:p>
            <a:pPr algn="ctr"/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17 KM</a:t>
            </a:r>
          </a:p>
        </p:txBody>
      </p:sp>
    </p:spTree>
    <p:extLst>
      <p:ext uri="{BB962C8B-B14F-4D97-AF65-F5344CB8AC3E}">
        <p14:creationId xmlns:p14="http://schemas.microsoft.com/office/powerpoint/2010/main" val="2411344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7EB2ADE4BB714CB57A832C42E2BBA3" ma:contentTypeVersion="0" ma:contentTypeDescription="Creare un nuovo documento." ma:contentTypeScope="" ma:versionID="640a5a0e4bd896598fc51fdee669412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eec16d3e841ebf650196acacb84c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BB7E82-5F0A-4D12-A990-0427DA756FD7}"/>
</file>

<file path=customXml/itemProps2.xml><?xml version="1.0" encoding="utf-8"?>
<ds:datastoreItem xmlns:ds="http://schemas.openxmlformats.org/officeDocument/2006/customXml" ds:itemID="{DF2E4C34-E0D6-4AD0-BB91-4E11815544C1}"/>
</file>

<file path=customXml/itemProps3.xml><?xml version="1.0" encoding="utf-8"?>
<ds:datastoreItem xmlns:ds="http://schemas.openxmlformats.org/officeDocument/2006/customXml" ds:itemID="{E50DFBF1-205D-4F50-AB65-7CAFFFEC6405}"/>
</file>

<file path=docMetadata/LabelInfo.xml><?xml version="1.0" encoding="utf-8"?>
<clbl:labelList xmlns:clbl="http://schemas.microsoft.com/office/2020/mipLabelMetadata">
  <clbl:label id="{f24a1810-245e-4e90-9f12-998db6abfef7}" enabled="0" method="" siteId="{f24a1810-245e-4e90-9f12-998db6abfef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69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Tema di Office</vt:lpstr>
      <vt:lpstr>Presentazione standard di PowerPoint</vt:lpstr>
    </vt:vector>
  </TitlesOfParts>
  <Company>Autovie Venete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Gazzino</dc:creator>
  <cp:lastModifiedBy>Francesco Gazzino</cp:lastModifiedBy>
  <cp:revision>3</cp:revision>
  <dcterms:created xsi:type="dcterms:W3CDTF">2025-11-28T08:11:54Z</dcterms:created>
  <dcterms:modified xsi:type="dcterms:W3CDTF">2025-11-29T18:28:29Z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0x010100FD7EB2ADE4BB714CB57A832C42E2BBA3</vt:lpwstr>
  </property>
</Properties>
</file>